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244" y="-5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B505-768F-4FC7-88EA-54711CBE22FF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6EBC3-A9E7-4DD9-968A-03F0E23D2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3875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B505-768F-4FC7-88EA-54711CBE22FF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6EBC3-A9E7-4DD9-968A-03F0E23D2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2586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B505-768F-4FC7-88EA-54711CBE22FF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6EBC3-A9E7-4DD9-968A-03F0E23D2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876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B505-768F-4FC7-88EA-54711CBE22FF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6EBC3-A9E7-4DD9-968A-03F0E23D2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754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B505-768F-4FC7-88EA-54711CBE22FF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6EBC3-A9E7-4DD9-968A-03F0E23D2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862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B505-768F-4FC7-88EA-54711CBE22FF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6EBC3-A9E7-4DD9-968A-03F0E23D2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0195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B505-768F-4FC7-88EA-54711CBE22FF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6EBC3-A9E7-4DD9-968A-03F0E23D2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0905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B505-768F-4FC7-88EA-54711CBE22FF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6EBC3-A9E7-4DD9-968A-03F0E23D2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4096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B505-768F-4FC7-88EA-54711CBE22FF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6EBC3-A9E7-4DD9-968A-03F0E23D2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614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B505-768F-4FC7-88EA-54711CBE22FF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6EBC3-A9E7-4DD9-968A-03F0E23D2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930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FB505-768F-4FC7-88EA-54711CBE22FF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6EBC3-A9E7-4DD9-968A-03F0E23D2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9718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FB505-768F-4FC7-88EA-54711CBE22FF}" type="datetimeFigureOut">
              <a:rPr lang="ru-RU" smtClean="0"/>
              <a:t>16.09.2020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6EBC3-A9E7-4DD9-968A-03F0E23D24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26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1\Desktop\Алина\ИНФОРМАЦИОННАЯ РАБОТА\Акции Конкурсы\20200919_ФОТОконкурс Профсоюз - моя семья\!Конкурсанты ЦВО\Вавилов_Профсоюз моя семья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637" y="404664"/>
            <a:ext cx="4215985" cy="5796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99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1\Desktop\Алина\ИНФОРМАЦИОННАЯ РАБОТА\Акции Конкурсы\20200919_ФОТОконкурс Профсоюз - моя семья\!Конкурсанты ЦВО\Вавилов_Профсоюз моя семья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3220"/>
            <a:ext cx="9144000" cy="7044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921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1\Desktop\Алина\ИНФОРМАЦИОННАЯ РАБОТА\Акции Конкурсы\20200919_ФОТОконкурс Профсоюз - моя семья\!Конкурсанты ЦВО\Вавилов_Профсоюз моя семья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0"/>
            <a:ext cx="9252520" cy="723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858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1\Desktop\Алина\ИНФОРМАЦИОННАЯ РАБОТА\Акции Конкурсы\20200919_ФОТОконкурс Профсоюз - моя семья\!Конкурсанты ЦВО\Вавилов_Профсоюз моя семья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309271"/>
            <a:ext cx="9505056" cy="716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99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1\Desktop\Алина\ИНФОРМАЦИОННАЯ РАБОТА\Акции Конкурсы\20200919_ФОТОконкурс Профсоюз - моя семья\!Конкурсанты ЦВО\Вавилов_Профсоюз моя семья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3219"/>
            <a:ext cx="9252520" cy="7128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200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1\Desktop\Алина\ИНФОРМАЦИОННАЯ РАБОТА\Акции Конкурсы\20200919_ФОТОконкурс Профсоюз - моя семья\!Конкурсанты ЦВО\Вавилов_Профсоюз моя семья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851" y="0"/>
            <a:ext cx="93497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47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1\Desktop\Алина\ИНФОРМАЦИОННАЯ РАБОТА\Акции Конкурсы\20200919_ФОТОконкурс Профсоюз - моя семья\!Конкурсанты ЦВО\Вавилов_Профсоюз моя семья\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252520" cy="6810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913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1\Desktop\Алина\ИНФОРМАЦИОННАЯ РАБОТА\Акции Конкурсы\20200919_ФОТОконкурс Профсоюз - моя семья\!Конкурсанты ЦВО\Вавилов_Профсоюз моя семья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318"/>
            <a:ext cx="9324528" cy="6888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516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1\Desktop\Алина\ИНФОРМАЦИОННАЯ РАБОТА\Акции Конкурсы\20200919_ФОТОконкурс Профсоюз - моя семья\!Конкурсанты ЦВО\Вавилов_Профсоюз моя семья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4524"/>
            <a:ext cx="9144000" cy="7052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881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1\Desktop\Алина\ИНФОРМАЦИОННАЯ РАБОТА\Акции Конкурсы\20200919_ФОТОконкурс Профсоюз - моя семья\!Конкурсанты ЦВО\Вавилов_Профсоюз моя семья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5684"/>
            <a:ext cx="9324528" cy="699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97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1\Desktop\Алина\ИНФОРМАЦИОННАЯ РАБОТА\Акции Конкурсы\20200919_ФОТОконкурс Профсоюз - моя семья\!Конкурсанты ЦВО\Вавилов_Профсоюз моя семья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8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4917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1\Desktop\Алина\ИНФОРМАЦИОННАЯ РАБОТА\Акции Конкурсы\20200919_ФОТОконкурс Профсоюз - моя семья\!Конкурсанты ЦВО\Вавилов_Профсоюз моя семья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62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521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1\Desktop\Алина\ИНФОРМАЦИОННАЯ РАБОТА\Акции Конкурсы\20200919_ФОТОконкурс Профсоюз - моя семья\!Конкурсанты ЦВО\Вавилов_Профсоюз моя семья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66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7364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1\Desktop\Алина\ИНФОРМАЦИОННАЯ РАБОТА\Акции Конкурсы\20200919_ФОТОконкурс Профсоюз - моя семья\!Конкурсанты ЦВО\Вавилов_Профсоюз моя семья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10" y="0"/>
            <a:ext cx="91797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0241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1\Desktop\Алина\ИНФОРМАЦИОННАЯ РАБОТА\Акции Конкурсы\20200919_ФОТОконкурс Профсоюз - моя семья\!Конкурсанты ЦВО\Вавилов_Профсоюз моя семья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44896"/>
            <a:ext cx="9433048" cy="759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677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1\Desktop\Алина\ИНФОРМАЦИОННАЯ РАБОТА\Акции Конкурсы\20200919_ФОТОконкурс Профсоюз - моя семья\!Конкурсанты ЦВО\Вавилов_Профсоюз моя семья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10" y="-804863"/>
            <a:ext cx="9179709" cy="8467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343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Экран (4:3)</PresentationFormat>
  <Paragraphs>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1</cp:revision>
  <dcterms:created xsi:type="dcterms:W3CDTF">2020-09-16T08:18:29Z</dcterms:created>
  <dcterms:modified xsi:type="dcterms:W3CDTF">2020-09-16T08:24:44Z</dcterms:modified>
</cp:coreProperties>
</file>