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90" r:id="rId4"/>
    <p:sldId id="291" r:id="rId5"/>
    <p:sldId id="281" r:id="rId6"/>
    <p:sldId id="282" r:id="rId7"/>
    <p:sldId id="285" r:id="rId8"/>
    <p:sldId id="286" r:id="rId9"/>
    <p:sldId id="260" r:id="rId10"/>
    <p:sldId id="287" r:id="rId11"/>
    <p:sldId id="288" r:id="rId12"/>
    <p:sldId id="289" r:id="rId13"/>
    <p:sldId id="277" r:id="rId14"/>
    <p:sldId id="292" r:id="rId15"/>
  </p:sldIdLst>
  <p:sldSz cx="9145588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4" autoAdjust="0"/>
    <p:restoredTop sz="94660"/>
  </p:normalViewPr>
  <p:slideViewPr>
    <p:cSldViewPr snapToGrid="0">
      <p:cViewPr>
        <p:scale>
          <a:sx n="100" d="100"/>
          <a:sy n="100" d="100"/>
        </p:scale>
        <p:origin x="-156" y="-198"/>
      </p:cViewPr>
      <p:guideLst>
        <p:guide orient="horz" pos="2160"/>
        <p:guide pos="28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3654EF1-74AC-4BB7-9CFA-18752CA74A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199" y="1122363"/>
            <a:ext cx="6859191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387C8803-86E5-40E8-979E-6BDACF5094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199" y="3602038"/>
            <a:ext cx="685919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5EE9D6B-AD6C-4110-9C24-D944208C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5708-4D53-4DE5-9B9A-C219E51D8172}" type="datetimeFigureOut">
              <a:rPr lang="ru-RU" smtClean="0"/>
              <a:pPr/>
              <a:t>30.07.2020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B7A3386-E766-415E-AEA1-97A8A096E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AA29BE5-609A-468C-8465-D0953C2DC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062B-341B-4089-846A-2FC3882114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68501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DF68FD-BC5D-40F8-A86B-1AB98C67F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EEC8159-D361-4073-BCA4-8C6E4B2E80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369B4FE-7E7D-4C6A-82F5-3CD417F0F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5708-4D53-4DE5-9B9A-C219E51D8172}" type="datetimeFigureOut">
              <a:rPr lang="ru-RU" smtClean="0"/>
              <a:pPr/>
              <a:t>30.07.2020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33E1C04-8B66-4057-925D-DA60111D6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91B4334-FD93-4FDE-A5BD-15EB46273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062B-341B-4089-846A-2FC3882114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68450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EF6F92-B543-40D0-949B-A1F3FA61D2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996" y="1709739"/>
            <a:ext cx="788807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AEEABAE-6EE2-4027-83CE-95AA5ABE60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996" y="4589464"/>
            <a:ext cx="788807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8745EFD-D943-4941-BE25-2F1C47EE1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5708-4D53-4DE5-9B9A-C219E51D8172}" type="datetimeFigureOut">
              <a:rPr lang="ru-RU" smtClean="0"/>
              <a:pPr/>
              <a:t>30.07.2020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36A5B39-7EF8-4B84-A99A-5F00ED681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C3F72FB-3EB8-482D-9E36-DAD904658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062B-341B-4089-846A-2FC3882114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23227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8C11604-207B-48F2-AD4C-C6BECC798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886401D-41E6-418A-B112-48835EC970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759" y="1825625"/>
            <a:ext cx="3886875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6EF03C8-9209-43B8-B607-F8AC4F3014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954" y="1825625"/>
            <a:ext cx="3886875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7493247-9709-4D25-9C45-20CEBD1D3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5708-4D53-4DE5-9B9A-C219E51D8172}" type="datetimeFigureOut">
              <a:rPr lang="ru-RU" smtClean="0"/>
              <a:pPr/>
              <a:t>30.07.2020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87024D5-0762-4DD1-B096-DDA8C9A76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AAA4EB5-7304-4F17-A2A4-AF2D75C60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062B-341B-4089-846A-2FC3882114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96951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DE8795-3F9A-422B-BB2F-05FA3A748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950" y="365126"/>
            <a:ext cx="788807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BF725021-02EC-47EE-9D95-8A479FFAEA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951" y="1681163"/>
            <a:ext cx="38690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5C9BAC2A-FCE3-4EF2-B197-C8096283AF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951" y="2505075"/>
            <a:ext cx="3869012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8F85B09B-E28C-467B-B532-ABF5AA1BC7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954" y="1681163"/>
            <a:ext cx="388806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665F8B87-B7ED-44EE-B623-6F419B745E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954" y="2505075"/>
            <a:ext cx="3888066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A496DD6-D38E-4AC8-B307-12A52A817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5708-4D53-4DE5-9B9A-C219E51D8172}" type="datetimeFigureOut">
              <a:rPr lang="ru-RU" smtClean="0"/>
              <a:pPr/>
              <a:t>30.07.2020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D02DD93A-D0C1-486F-A944-75532C8E1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7A8FB9EF-BC98-4768-BAD0-D3BA76155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062B-341B-4089-846A-2FC3882114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24789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1FF4716-6156-4299-9A1B-678D77874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D20943F-3BCE-4737-B771-B2C58E081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5708-4D53-4DE5-9B9A-C219E51D8172}" type="datetimeFigureOut">
              <a:rPr lang="ru-RU" smtClean="0"/>
              <a:pPr/>
              <a:t>30.07.2020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95B4EDAD-3EAF-42CB-BDE0-6C93A2EBA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E17D68A1-6470-49FA-A5A5-389A5CA61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062B-341B-4089-846A-2FC3882114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8680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C63C8AD1-9C6F-4C81-852B-EA27FD714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5708-4D53-4DE5-9B9A-C219E51D8172}" type="datetimeFigureOut">
              <a:rPr lang="ru-RU" smtClean="0"/>
              <a:pPr/>
              <a:t>30.07.2020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0F583CE2-BEF6-4DE7-89D3-7AAACFA0C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1127A93-C439-40B5-9341-79E5F8E54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062B-341B-4089-846A-2FC3882114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70150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C81518E-4975-40D3-8794-5BE974D8E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951" y="457200"/>
            <a:ext cx="294969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96DDC24-8514-4C85-9D1F-B66CFF15D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8066" y="987426"/>
            <a:ext cx="462995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19B7774F-BA46-45F9-B4F2-C25720AB92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951" y="2057400"/>
            <a:ext cx="294969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D7DE93CD-945E-4035-B625-F0C441620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5708-4D53-4DE5-9B9A-C219E51D8172}" type="datetimeFigureOut">
              <a:rPr lang="ru-RU" smtClean="0"/>
              <a:pPr/>
              <a:t>30.07.2020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D92942E-FB3D-41B4-9789-89FDFB0C9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FA19FBA1-C56C-4DC2-A65A-CD3DA2D8F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062B-341B-4089-846A-2FC3882114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04415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857F737-59EA-45DE-82B3-F657A30C6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951" y="457200"/>
            <a:ext cx="294969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59B11810-A404-433D-9DF6-3491897EEF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8066" y="987426"/>
            <a:ext cx="4629954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45FDBE2B-CB6B-4F96-8D90-66FAB7E4DC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951" y="2057400"/>
            <a:ext cx="294969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DBAB8A9-F272-456E-842C-1559C7B51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5708-4D53-4DE5-9B9A-C219E51D8172}" type="datetimeFigureOut">
              <a:rPr lang="ru-RU" smtClean="0"/>
              <a:pPr/>
              <a:t>30.07.2020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7D5E4F3-939B-4046-86D6-B6DD993E7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F5C0FE71-3707-4616-A4E0-14CD66BFB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062B-341B-4089-846A-2FC3882114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64559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AB01124-9893-4E04-AB75-0FA523F8F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3CB79BBD-31F9-4C3B-97D5-4C4CB3AF90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A9F5D77-9588-4A1C-8412-2A7054F9D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5708-4D53-4DE5-9B9A-C219E51D8172}" type="datetimeFigureOut">
              <a:rPr lang="ru-RU" smtClean="0"/>
              <a:pPr/>
              <a:t>30.07.2020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29648B0-2204-421F-AF94-04E82A29A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300FA8B-47F7-446A-90C6-1923227A9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062B-341B-4089-846A-2FC3882114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12071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6B96F316-AC43-4613-9401-A1DE222ABC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4812" y="365125"/>
            <a:ext cx="1972017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6A7155F-17BA-4D48-B717-7CAA712043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759" y="365125"/>
            <a:ext cx="5801732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95AFE56-01E1-4AE5-8B74-33FDA5F7A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5708-4D53-4DE5-9B9A-C219E51D8172}" type="datetimeFigureOut">
              <a:rPr lang="ru-RU" smtClean="0"/>
              <a:pPr/>
              <a:t>30.07.2020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A0A2611-8D5B-44B5-8653-F76AE5E9E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37B798E-AF77-4365-8FBF-E3ABB00FF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062B-341B-4089-846A-2FC3882114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94341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992F759-6A32-41EF-8D18-41AC1DF2B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759" y="365126"/>
            <a:ext cx="78880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BF129BB-1C81-46CE-B52F-7DC62629AB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759" y="1825625"/>
            <a:ext cx="788807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0D4A7E3-B6DC-4878-ADFC-E2A2F9C17F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759" y="6356351"/>
            <a:ext cx="2057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215708-4D53-4DE5-9B9A-C219E51D8172}" type="datetimeFigureOut">
              <a:rPr lang="ru-RU" smtClean="0"/>
              <a:pPr/>
              <a:t>30.07.2020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4727757-7AAA-42E7-85FC-0A8BCDD5FB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9476" y="6356351"/>
            <a:ext cx="30866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60186B9-89CC-414B-841F-C4D8C632D3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9072" y="6356351"/>
            <a:ext cx="2057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1062B-341B-4089-846A-2FC3882114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10648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8D31E0-BE3D-46BF-97EC-B7ADA0979C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FA7008A-4A66-41F0-A7D2-877989256D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30" name="Picture 6" descr="Похожее изображение">
            <a:extLst>
              <a:ext uri="{FF2B5EF4-FFF2-40B4-BE49-F238E27FC236}">
                <a16:creationId xmlns:a16="http://schemas.microsoft.com/office/drawing/2014/main" xmlns="" id="{E96AA856-A2DA-4C67-ADF6-A6FA66879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7DD9B4FC-095B-4714-BDFF-E4DA6D54F3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2681">
            <a:off x="6807947" y="1104809"/>
            <a:ext cx="2017674" cy="1857036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7B9A81F8-34F3-460D-B796-F324367C4056}"/>
              </a:ext>
            </a:extLst>
          </p:cNvPr>
          <p:cNvSpPr/>
          <p:nvPr/>
        </p:nvSpPr>
        <p:spPr>
          <a:xfrm>
            <a:off x="380545" y="1918726"/>
            <a:ext cx="714439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первичной профсоюзной организации гражданского персонала военного комиссариата (города Магнитогорск Челябинской области) </a:t>
            </a:r>
            <a:endParaRPr lang="ru-RU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50420037-D700-4465-AA4A-D29370A32B97}"/>
              </a:ext>
            </a:extLst>
          </p:cNvPr>
          <p:cNvSpPr/>
          <p:nvPr/>
        </p:nvSpPr>
        <p:spPr>
          <a:xfrm>
            <a:off x="6173272" y="4504954"/>
            <a:ext cx="288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 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0C115FAD-7385-4AFC-8294-66D688AB2FEE}"/>
              </a:ext>
            </a:extLst>
          </p:cNvPr>
          <p:cNvSpPr/>
          <p:nvPr/>
        </p:nvSpPr>
        <p:spPr>
          <a:xfrm>
            <a:off x="2460362" y="5962030"/>
            <a:ext cx="4572794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 Магнитогорск, </a:t>
            </a: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2020г.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65599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Похожее изображение">
            <a:extLst>
              <a:ext uri="{FF2B5EF4-FFF2-40B4-BE49-F238E27FC236}">
                <a16:creationId xmlns:a16="http://schemas.microsoft.com/office/drawing/2014/main" xmlns="" id="{E96AA856-A2DA-4C67-ADF6-A6FA668791E1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5588" cy="702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AA21D78-6C6D-4D8C-99F5-F8A48191BA4B}"/>
              </a:ext>
            </a:extLst>
          </p:cNvPr>
          <p:cNvSpPr/>
          <p:nvPr/>
        </p:nvSpPr>
        <p:spPr>
          <a:xfrm>
            <a:off x="409575" y="1752601"/>
            <a:ext cx="828675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Профсоюзная организация военного комиссариата г.Магнитогорска была создана решением общего собрания трудового коллектива в сентябре 2006 года, при участии  председателя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Теркома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профсоюза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УрВО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Лучининой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Л.Я., военного комиссара Ленинского и Правобережного районов г. Магнитогорск полковника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Горзунова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С.Н., на котором  было принято единодушное решение о вступлении в профсоюз сотрудников военного комиссариата.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ADMIN\Desktop\Андреева\IMG-20200714-WA0030.jpg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750" y="3533773"/>
            <a:ext cx="3600000" cy="2880000"/>
          </a:xfrm>
          <a:prstGeom prst="rect">
            <a:avLst/>
          </a:prstGeom>
          <a:noFill/>
        </p:spPr>
      </p:pic>
      <p:pic>
        <p:nvPicPr>
          <p:cNvPr id="3" name="Picture 3" descr="F:\Документы\фото на профсоюз\20180710_115143.jpg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21237" y="3533775"/>
            <a:ext cx="3600000" cy="288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2929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Похожее изображение">
            <a:extLst>
              <a:ext uri="{FF2B5EF4-FFF2-40B4-BE49-F238E27FC236}">
                <a16:creationId xmlns:a16="http://schemas.microsoft.com/office/drawing/2014/main" xmlns="" id="{E96AA856-A2DA-4C67-ADF6-A6FA668791E1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702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AA21D78-6C6D-4D8C-99F5-F8A48191BA4B}"/>
              </a:ext>
            </a:extLst>
          </p:cNvPr>
          <p:cNvSpPr/>
          <p:nvPr/>
        </p:nvSpPr>
        <p:spPr>
          <a:xfrm>
            <a:off x="409576" y="1847851"/>
            <a:ext cx="829627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Первичная профсоюзная организация военного комиссариата г.Магнитогорска одна из крупнейших организаций среди военных комиссариатов Челябинской области и насчитывает 46 членов профсоюза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Защита интересов гражданского персонала , их здоровья ложится полностью на профсоюзную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организацию.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Desktop\Андреева\IMG-20200714-WA0016.jpg"/>
          <p:cNvPicPr preferRelativeResize="0">
            <a:picLocks noChangeArrowheads="1"/>
          </p:cNvPicPr>
          <p:nvPr/>
        </p:nvPicPr>
        <p:blipFill>
          <a:blip r:embed="rId3" cstate="print"/>
          <a:srcRect l="7068" t="7914" r="10906" b="9592"/>
          <a:stretch>
            <a:fillRect/>
          </a:stretch>
        </p:blipFill>
        <p:spPr bwMode="auto">
          <a:xfrm>
            <a:off x="1409700" y="2924175"/>
            <a:ext cx="6172200" cy="36194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2929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Похожее изображение">
            <a:extLst>
              <a:ext uri="{FF2B5EF4-FFF2-40B4-BE49-F238E27FC236}">
                <a16:creationId xmlns:a16="http://schemas.microsoft.com/office/drawing/2014/main" xmlns="" id="{E96AA856-A2DA-4C67-ADF6-A6FA668791E1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702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Документы\Андреева\IMG-20200724-WA0000.jpg"/>
          <p:cNvPicPr preferRelativeResize="0">
            <a:picLocks noChangeArrowheads="1"/>
          </p:cNvPicPr>
          <p:nvPr/>
        </p:nvPicPr>
        <p:blipFill>
          <a:blip r:embed="rId3" cstate="print"/>
          <a:srcRect l="16323" r="12239"/>
          <a:stretch>
            <a:fillRect/>
          </a:stretch>
        </p:blipFill>
        <p:spPr bwMode="auto">
          <a:xfrm>
            <a:off x="533400" y="3467100"/>
            <a:ext cx="3600000" cy="2880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85775" y="1819277"/>
            <a:ext cx="81438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Несменным Председателем с начала образования первичной профсоюзной организации,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её вдохновителем является Сергиенко Светлана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Николаевна, которая принимает активное участие в работе Территориальной организации Профсоюза гражданского персонала Вооруженных Сил России Уральского региона.</a:t>
            </a:r>
          </a:p>
        </p:txBody>
      </p:sp>
      <p:pic>
        <p:nvPicPr>
          <p:cNvPr id="3074" name="Picture 2" descr="F:\Документы\Андреева\IMG-20200724-WA0003.jpg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33876" y="3457575"/>
            <a:ext cx="4257674" cy="288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2929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8D31E0-BE3D-46BF-97EC-B7ADA0979C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FA7008A-4A66-41F0-A7D2-877989256D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Похожее изображение">
            <a:extLst>
              <a:ext uri="{FF2B5EF4-FFF2-40B4-BE49-F238E27FC236}">
                <a16:creationId xmlns:a16="http://schemas.microsoft.com/office/drawing/2014/main" xmlns="" id="{E96AA856-A2DA-4C67-ADF6-A6FA66879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C912EACE-7F97-471B-BEB5-8D3E26EBD9C8}"/>
              </a:ext>
            </a:extLst>
          </p:cNvPr>
          <p:cNvSpPr/>
          <p:nvPr/>
        </p:nvSpPr>
        <p:spPr>
          <a:xfrm>
            <a:off x="466725" y="1874845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активном участии профсоюзной организации военного комиссариата 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2018 году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100-летию образования военных комиссариатов было проведено праздничное  официальное мероприятие в театре «Оперы и балета».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Данное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мероприятие было освещено местными средствами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массовой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информации. </a:t>
            </a:r>
          </a:p>
        </p:txBody>
      </p:sp>
      <p:pic>
        <p:nvPicPr>
          <p:cNvPr id="2050" name="Picture 2" descr="C:\Users\ADMIN\Desktop\Андреева\IMG-20200714-WA0033.jpg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4" y="3352798"/>
            <a:ext cx="3780000" cy="2808000"/>
          </a:xfrm>
          <a:prstGeom prst="rect">
            <a:avLst/>
          </a:prstGeom>
          <a:noFill/>
        </p:spPr>
      </p:pic>
      <p:pic>
        <p:nvPicPr>
          <p:cNvPr id="2052" name="Picture 4" descr="C:\Users\ADMIN\Desktop\Андреева\IMG-20200714-WA0056.jpg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5512" y="3362325"/>
            <a:ext cx="3780000" cy="280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7323195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8D31E0-BE3D-46BF-97EC-B7ADA0979C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FA7008A-4A66-41F0-A7D2-877989256D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Похожее изображение">
            <a:extLst>
              <a:ext uri="{FF2B5EF4-FFF2-40B4-BE49-F238E27FC236}">
                <a16:creationId xmlns:a16="http://schemas.microsoft.com/office/drawing/2014/main" xmlns="" id="{E96AA856-A2DA-4C67-ADF6-A6FA66879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6402203E-17EB-4BA6-AFA1-81438C647EBB}"/>
              </a:ext>
            </a:extLst>
          </p:cNvPr>
          <p:cNvSpPr/>
          <p:nvPr/>
        </p:nvSpPr>
        <p:spPr>
          <a:xfrm>
            <a:off x="342960" y="933451"/>
            <a:ext cx="250501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Администрацией города была отмечена работа военного комиссариата, вручены государственные награды гражданскому персоналу.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3" descr="C:\Users\ADMIN\Desktop\Андреева\IMG-20200714-WA0038.jpg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5075" y="1828799"/>
            <a:ext cx="2520000" cy="1800000"/>
          </a:xfrm>
          <a:prstGeom prst="rect">
            <a:avLst/>
          </a:prstGeom>
          <a:noFill/>
        </p:spPr>
      </p:pic>
      <p:pic>
        <p:nvPicPr>
          <p:cNvPr id="3074" name="Picture 2" descr="C:\Users\ADMIN\Desktop\Андреева\DSC00846.JPG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01812" y="4552950"/>
            <a:ext cx="2520000" cy="1800000"/>
          </a:xfrm>
          <a:prstGeom prst="rect">
            <a:avLst/>
          </a:prstGeom>
          <a:noFill/>
        </p:spPr>
      </p:pic>
      <p:pic>
        <p:nvPicPr>
          <p:cNvPr id="3075" name="Picture 3" descr="C:\Users\ADMIN\Desktop\Андреева\DSC00842.JPG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21387" y="1781175"/>
            <a:ext cx="2520000" cy="1800000"/>
          </a:xfrm>
          <a:prstGeom prst="rect">
            <a:avLst/>
          </a:prstGeom>
          <a:noFill/>
        </p:spPr>
      </p:pic>
      <p:pic>
        <p:nvPicPr>
          <p:cNvPr id="3076" name="Picture 4" descr="C:\Users\ADMIN\Desktop\Андреева\DSC00840.JPG"/>
          <p:cNvPicPr preferRelativeResize="0"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45212" y="4543425"/>
            <a:ext cx="2520000" cy="1800000"/>
          </a:xfrm>
          <a:prstGeom prst="rect">
            <a:avLst/>
          </a:prstGeom>
          <a:noFill/>
        </p:spPr>
      </p:pic>
      <p:pic>
        <p:nvPicPr>
          <p:cNvPr id="3077" name="Picture 5" descr="C:\Users\ADMIN\Desktop\Андреева\DSC00849.JPG"/>
          <p:cNvPicPr preferRelativeResize="0"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06837" y="3114675"/>
            <a:ext cx="2520000" cy="180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23911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8D31E0-BE3D-46BF-97EC-B7ADA0979C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FA7008A-4A66-41F0-A7D2-877989256D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Похожее изображение">
            <a:extLst>
              <a:ext uri="{FF2B5EF4-FFF2-40B4-BE49-F238E27FC236}">
                <a16:creationId xmlns:a16="http://schemas.microsoft.com/office/drawing/2014/main" xmlns="" id="{E96AA856-A2DA-4C67-ADF6-A6FA66879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6402203E-17EB-4BA6-AFA1-81438C647EBB}"/>
              </a:ext>
            </a:extLst>
          </p:cNvPr>
          <p:cNvSpPr/>
          <p:nvPr/>
        </p:nvSpPr>
        <p:spPr>
          <a:xfrm>
            <a:off x="342960" y="1748874"/>
            <a:ext cx="84596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Профсоюзной организацией военного комиссариата было организовано оповещение всех бывших сотрудников военных комиссариатов города за весь исторический путь от образования  до ныне действующих военных комиссариатов.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ADMIN\Desktop\Андреева\IMG-20200714-WA0055.jpg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412" y="4505550"/>
            <a:ext cx="2520000" cy="1800000"/>
          </a:xfrm>
          <a:prstGeom prst="rect">
            <a:avLst/>
          </a:prstGeom>
          <a:noFill/>
        </p:spPr>
      </p:pic>
      <p:pic>
        <p:nvPicPr>
          <p:cNvPr id="4099" name="Picture 3" descr="C:\Users\ADMIN\Desktop\Андреева\IMG-20200714-WA0041.jpg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68662" y="2562225"/>
            <a:ext cx="2520000" cy="1800000"/>
          </a:xfrm>
          <a:prstGeom prst="rect">
            <a:avLst/>
          </a:prstGeom>
          <a:noFill/>
        </p:spPr>
      </p:pic>
      <p:pic>
        <p:nvPicPr>
          <p:cNvPr id="4101" name="Picture 5" descr="C:\Users\ADMIN\Desktop\Андреева\IMG-20200714-WA0032.jpg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59137" y="4505325"/>
            <a:ext cx="2520000" cy="1800000"/>
          </a:xfrm>
          <a:prstGeom prst="rect">
            <a:avLst/>
          </a:prstGeom>
          <a:noFill/>
        </p:spPr>
      </p:pic>
      <p:pic>
        <p:nvPicPr>
          <p:cNvPr id="4102" name="Picture 6" descr="C:\Users\ADMIN\Desktop\Андреева\IMG-20200714-WA0031.jpg"/>
          <p:cNvPicPr preferRelativeResize="0"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49962" y="2571750"/>
            <a:ext cx="2520000" cy="1800000"/>
          </a:xfrm>
          <a:prstGeom prst="rect">
            <a:avLst/>
          </a:prstGeom>
          <a:noFill/>
        </p:spPr>
      </p:pic>
      <p:pic>
        <p:nvPicPr>
          <p:cNvPr id="4103" name="Picture 7" descr="C:\Users\ADMIN\Desktop\Андреева\DSC00798.JPG"/>
          <p:cNvPicPr preferRelativeResize="0"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6887" y="2581275"/>
            <a:ext cx="2520000" cy="1800000"/>
          </a:xfrm>
          <a:prstGeom prst="rect">
            <a:avLst/>
          </a:prstGeom>
          <a:noFill/>
        </p:spPr>
      </p:pic>
      <p:pic>
        <p:nvPicPr>
          <p:cNvPr id="4104" name="Picture 8" descr="C:\Users\ADMIN\Desktop\Андреева\IMG-20200714-WA0034.jpg"/>
          <p:cNvPicPr preferRelativeResize="0"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40437" y="4505325"/>
            <a:ext cx="2520000" cy="180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239111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8D31E0-BE3D-46BF-97EC-B7ADA0979C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FA7008A-4A66-41F0-A7D2-877989256D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Похожее изображение">
            <a:extLst>
              <a:ext uri="{FF2B5EF4-FFF2-40B4-BE49-F238E27FC236}">
                <a16:creationId xmlns:a16="http://schemas.microsoft.com/office/drawing/2014/main" xmlns="" id="{E96AA856-A2DA-4C67-ADF6-A6FA66879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C912EACE-7F97-471B-BEB5-8D3E26EBD9C8}"/>
              </a:ext>
            </a:extLst>
          </p:cNvPr>
          <p:cNvSpPr/>
          <p:nvPr/>
        </p:nvSpPr>
        <p:spPr>
          <a:xfrm>
            <a:off x="352425" y="1989146"/>
            <a:ext cx="83439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Среди приглашенных были сотрудники и офицеры военных комиссариатов, которые являлись участниками Великой Отечественной войны, в возрасте  90 и 100 лет. </a:t>
            </a:r>
          </a:p>
        </p:txBody>
      </p:sp>
      <p:pic>
        <p:nvPicPr>
          <p:cNvPr id="5122" name="Picture 2" descr="C:\Users\ADMIN\Desktop\Андреева\IMG-20200714-WA0042.jpg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2" y="3181350"/>
            <a:ext cx="3780000" cy="2808000"/>
          </a:xfrm>
          <a:prstGeom prst="rect">
            <a:avLst/>
          </a:prstGeom>
          <a:noFill/>
        </p:spPr>
      </p:pic>
      <p:pic>
        <p:nvPicPr>
          <p:cNvPr id="5123" name="Picture 3" descr="C:\Users\ADMIN\Desktop\Андреева\IMG-20200714-WA0036.jpg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06937" y="3181350"/>
            <a:ext cx="3780000" cy="280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7323195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8D31E0-BE3D-46BF-97EC-B7ADA0979C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FA7008A-4A66-41F0-A7D2-877989256D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Похожее изображение">
            <a:extLst>
              <a:ext uri="{FF2B5EF4-FFF2-40B4-BE49-F238E27FC236}">
                <a16:creationId xmlns:a16="http://schemas.microsoft.com/office/drawing/2014/main" xmlns="" id="{E96AA856-A2DA-4C67-ADF6-A6FA66879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D58948EA-386D-4E16-831C-E22C463B72A1}"/>
              </a:ext>
            </a:extLst>
          </p:cNvPr>
          <p:cNvSpPr/>
          <p:nvPr/>
        </p:nvSpPr>
        <p:spPr>
          <a:xfrm>
            <a:off x="447675" y="1826739"/>
            <a:ext cx="821055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 участии и по инициативе профсоюзной </a:t>
            </a:r>
            <a:r>
              <a:rPr lang="ru-RU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организации,</a:t>
            </a:r>
            <a:endParaRPr lang="ru-RU" sz="24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многие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сотрудники военного комиссариата были награждены грамотами командующего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Центрального военного округа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медалями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«За трудовую доблесть» Министра Обороны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РФ за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особые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отличия в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работе, активное участие в общественной работе профсоюза и имеющие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большой трудовой стаж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работы;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Users\ADMIN\Desktop\Андреева\IMG-20200724-WA0002.jpg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7837" y="4152900"/>
            <a:ext cx="2520000" cy="1800000"/>
          </a:xfrm>
          <a:prstGeom prst="rect">
            <a:avLst/>
          </a:prstGeom>
          <a:noFill/>
        </p:spPr>
      </p:pic>
      <p:pic>
        <p:nvPicPr>
          <p:cNvPr id="6147" name="Picture 3" descr="C:\Users\ADMIN\Desktop\Андреева\IMG-20200724-WA0001.jpg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48025" y="4162425"/>
            <a:ext cx="2520000" cy="1800000"/>
          </a:xfrm>
          <a:prstGeom prst="rect">
            <a:avLst/>
          </a:prstGeom>
          <a:noFill/>
        </p:spPr>
      </p:pic>
      <p:pic>
        <p:nvPicPr>
          <p:cNvPr id="11" name="Picture 5" descr="C:\Users\ADMIN\Desktop\IMG_20200720_163052.jpg"/>
          <p:cNvPicPr preferRelativeResize="0">
            <a:picLocks noChangeArrowheads="1"/>
          </p:cNvPicPr>
          <p:nvPr/>
        </p:nvPicPr>
        <p:blipFill>
          <a:blip r:embed="rId5" cstate="print"/>
          <a:srcRect l="10831" t="25744" r="8766" b="27884"/>
          <a:stretch>
            <a:fillRect/>
          </a:stretch>
        </p:blipFill>
        <p:spPr bwMode="auto">
          <a:xfrm>
            <a:off x="6048375" y="4162425"/>
            <a:ext cx="2520000" cy="180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396401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8D31E0-BE3D-46BF-97EC-B7ADA0979C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FA7008A-4A66-41F0-A7D2-877989256D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Похожее изображение">
            <a:extLst>
              <a:ext uri="{FF2B5EF4-FFF2-40B4-BE49-F238E27FC236}">
                <a16:creationId xmlns:a16="http://schemas.microsoft.com/office/drawing/2014/main" xmlns="" id="{E96AA856-A2DA-4C67-ADF6-A6FA66879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D58948EA-386D-4E16-831C-E22C463B72A1}"/>
              </a:ext>
            </a:extLst>
          </p:cNvPr>
          <p:cNvSpPr/>
          <p:nvPr/>
        </p:nvSpPr>
        <p:spPr>
          <a:xfrm>
            <a:off x="371475" y="1969614"/>
            <a:ext cx="83168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Профсоюзная организация военного </a:t>
            </a:r>
            <a:r>
              <a:rPr lang="ru-RU" sz="2000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комисариата</a:t>
            </a:r>
            <a:r>
              <a:rPr lang="ru-RU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постоянно проводит работу  по : 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 поздравлению сотрудников  с юбилейными датами рождения;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C:\Users\ADMIN\Desktop\Андреева\IMG-20200702-WA0000.jpg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862" y="3533775"/>
            <a:ext cx="3600000" cy="2520000"/>
          </a:xfrm>
          <a:prstGeom prst="rect">
            <a:avLst/>
          </a:prstGeom>
          <a:noFill/>
        </p:spPr>
      </p:pic>
      <p:pic>
        <p:nvPicPr>
          <p:cNvPr id="7171" name="Picture 3" descr="C:\Users\ADMIN\Desktop\Андреева\IMG-20200529-WA0029.jpg"/>
          <p:cNvPicPr preferRelativeResize="0">
            <a:picLocks noChangeArrowheads="1"/>
          </p:cNvPicPr>
          <p:nvPr/>
        </p:nvPicPr>
        <p:blipFill>
          <a:blip r:embed="rId4" cstate="print"/>
          <a:srcRect t="17549" b="28616"/>
          <a:stretch>
            <a:fillRect/>
          </a:stretch>
        </p:blipFill>
        <p:spPr bwMode="auto">
          <a:xfrm>
            <a:off x="4905375" y="3571873"/>
            <a:ext cx="3600000" cy="252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396401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8D31E0-BE3D-46BF-97EC-B7ADA0979C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FA7008A-4A66-41F0-A7D2-877989256D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Похожее изображение">
            <a:extLst>
              <a:ext uri="{FF2B5EF4-FFF2-40B4-BE49-F238E27FC236}">
                <a16:creationId xmlns:a16="http://schemas.microsoft.com/office/drawing/2014/main" xmlns="" id="{E96AA856-A2DA-4C67-ADF6-A6FA66879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D58948EA-386D-4E16-831C-E22C463B72A1}"/>
              </a:ext>
            </a:extLst>
          </p:cNvPr>
          <p:cNvSpPr/>
          <p:nvPr/>
        </p:nvSpPr>
        <p:spPr>
          <a:xfrm>
            <a:off x="371474" y="1741014"/>
            <a:ext cx="84105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Char char="-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проведению праздников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23 февраля, 8 марта,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9 мая -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Дня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Победы, Дня пожилого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человека,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 апреля - Дня местных органов военного управления,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Нового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года;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5" name="Picture 3" descr="C:\Users\ADMIN\Desktop\Андреева\IMG-20200724-WA0005.jpg"/>
          <p:cNvPicPr preferRelativeResize="0">
            <a:picLocks noChangeArrowheads="1"/>
          </p:cNvPicPr>
          <p:nvPr/>
        </p:nvPicPr>
        <p:blipFill>
          <a:blip r:embed="rId3" cstate="print"/>
          <a:srcRect t="5197" b="5978"/>
          <a:stretch>
            <a:fillRect/>
          </a:stretch>
        </p:blipFill>
        <p:spPr bwMode="auto">
          <a:xfrm>
            <a:off x="6610350" y="4314825"/>
            <a:ext cx="1800000" cy="2016000"/>
          </a:xfrm>
          <a:prstGeom prst="rect">
            <a:avLst/>
          </a:prstGeom>
          <a:noFill/>
        </p:spPr>
      </p:pic>
      <p:pic>
        <p:nvPicPr>
          <p:cNvPr id="8196" name="Picture 4" descr="C:\Users\ADMIN\Desktop\Андреева\IMG-20200714-WA0029.jpg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25812" y="4419600"/>
            <a:ext cx="2520000" cy="1800000"/>
          </a:xfrm>
          <a:prstGeom prst="rect">
            <a:avLst/>
          </a:prstGeom>
          <a:noFill/>
        </p:spPr>
      </p:pic>
      <p:pic>
        <p:nvPicPr>
          <p:cNvPr id="8197" name="Picture 5" descr="C:\Users\ADMIN\Desktop\Андреева\фото 12.jpg"/>
          <p:cNvPicPr preferRelativeResize="0">
            <a:picLocks noChangeArrowheads="1"/>
          </p:cNvPicPr>
          <p:nvPr/>
        </p:nvPicPr>
        <p:blipFill>
          <a:blip r:embed="rId5" cstate="print"/>
          <a:srcRect l="14574" t="52587" r="26460" b="19695"/>
          <a:stretch>
            <a:fillRect/>
          </a:stretch>
        </p:blipFill>
        <p:spPr bwMode="auto">
          <a:xfrm>
            <a:off x="3324225" y="2400300"/>
            <a:ext cx="2520000" cy="1800000"/>
          </a:xfrm>
          <a:prstGeom prst="rect">
            <a:avLst/>
          </a:prstGeom>
          <a:noFill/>
        </p:spPr>
      </p:pic>
      <p:pic>
        <p:nvPicPr>
          <p:cNvPr id="8194" name="Picture 2" descr="C:\Users\ADMIN\Desktop\Андреева\IMG-20200714-WA0028.jpg"/>
          <p:cNvPicPr preferRelativeResize="0">
            <a:picLocks noChangeArrowheads="1"/>
          </p:cNvPicPr>
          <p:nvPr/>
        </p:nvPicPr>
        <p:blipFill>
          <a:blip r:embed="rId6" cstate="print"/>
          <a:srcRect b="18304"/>
          <a:stretch>
            <a:fillRect/>
          </a:stretch>
        </p:blipFill>
        <p:spPr bwMode="auto">
          <a:xfrm>
            <a:off x="771525" y="4314825"/>
            <a:ext cx="1800000" cy="2016000"/>
          </a:xfrm>
          <a:prstGeom prst="rect">
            <a:avLst/>
          </a:prstGeom>
          <a:noFill/>
        </p:spPr>
      </p:pic>
      <p:pic>
        <p:nvPicPr>
          <p:cNvPr id="10" name="Picture 2" descr="F:\Документы\фото на профсоюз\image-0-02-05-0c48444b6241090452fe8a5e0063a1792eb0ebd33341c9477d38210a047fb45c-V.jpg"/>
          <p:cNvPicPr preferRelativeResize="0">
            <a:picLocks noChangeArrowheads="1"/>
          </p:cNvPicPr>
          <p:nvPr/>
        </p:nvPicPr>
        <p:blipFill>
          <a:blip r:embed="rId7" cstate="print"/>
          <a:srcRect r="8076"/>
          <a:stretch>
            <a:fillRect/>
          </a:stretch>
        </p:blipFill>
        <p:spPr bwMode="auto">
          <a:xfrm>
            <a:off x="6208393" y="2405175"/>
            <a:ext cx="2520000" cy="1800000"/>
          </a:xfrm>
          <a:prstGeom prst="rect">
            <a:avLst/>
          </a:prstGeom>
          <a:noFill/>
        </p:spPr>
      </p:pic>
      <p:pic>
        <p:nvPicPr>
          <p:cNvPr id="4098" name="Picture 2" descr="C:\Users\ADMIN\Desktop\Андреева\IMG-20200509-WA0015.jpg"/>
          <p:cNvPicPr preferRelativeResize="0"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262" y="2400300"/>
            <a:ext cx="2520000" cy="180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396401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8D31E0-BE3D-46BF-97EC-B7ADA0979C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FA7008A-4A66-41F0-A7D2-877989256D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Похожее изображение">
            <a:extLst>
              <a:ext uri="{FF2B5EF4-FFF2-40B4-BE49-F238E27FC236}">
                <a16:creationId xmlns:a16="http://schemas.microsoft.com/office/drawing/2014/main" xmlns="" id="{E96AA856-A2DA-4C67-ADF6-A6FA66879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D58948EA-386D-4E16-831C-E22C463B72A1}"/>
              </a:ext>
            </a:extLst>
          </p:cNvPr>
          <p:cNvSpPr/>
          <p:nvPr/>
        </p:nvSpPr>
        <p:spPr>
          <a:xfrm>
            <a:off x="371475" y="1693389"/>
            <a:ext cx="831683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проведению субботников.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0" name="Picture 4" descr="C:\Users\ADMIN\Desktop\Андреева\IMG-20200430-WA0001.jpg"/>
          <p:cNvPicPr preferRelativeResize="0">
            <a:picLocks noChangeArrowheads="1"/>
          </p:cNvPicPr>
          <p:nvPr/>
        </p:nvPicPr>
        <p:blipFill>
          <a:blip r:embed="rId3" cstate="print"/>
          <a:srcRect l="8916" r="5783"/>
          <a:stretch>
            <a:fillRect/>
          </a:stretch>
        </p:blipFill>
        <p:spPr bwMode="auto">
          <a:xfrm>
            <a:off x="3343275" y="4419600"/>
            <a:ext cx="2520000" cy="1800000"/>
          </a:xfrm>
          <a:prstGeom prst="rect">
            <a:avLst/>
          </a:prstGeom>
          <a:noFill/>
        </p:spPr>
      </p:pic>
      <p:pic>
        <p:nvPicPr>
          <p:cNvPr id="9218" name="Picture 2" descr="C:\Users\ADMIN\Desktop\Андреева\IMG-20200714-WA0026.jpg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4512" y="2200275"/>
            <a:ext cx="2520000" cy="1800000"/>
          </a:xfrm>
          <a:prstGeom prst="rect">
            <a:avLst/>
          </a:prstGeom>
          <a:noFill/>
        </p:spPr>
      </p:pic>
      <p:pic>
        <p:nvPicPr>
          <p:cNvPr id="9219" name="Picture 3" descr="C:\Users\ADMIN\Desktop\Андреева\IMG-20200714-WA0027.jpg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49962" y="2209800"/>
            <a:ext cx="2520000" cy="1800000"/>
          </a:xfrm>
          <a:prstGeom prst="rect">
            <a:avLst/>
          </a:prstGeom>
          <a:noFill/>
        </p:spPr>
      </p:pic>
      <p:pic>
        <p:nvPicPr>
          <p:cNvPr id="9222" name="Picture 6" descr="C:\Users\ADMIN\Desktop\Андреева\IMG-20200714-WA0025.jpg"/>
          <p:cNvPicPr preferRelativeResize="0">
            <a:picLocks noChangeArrowheads="1"/>
          </p:cNvPicPr>
          <p:nvPr/>
        </p:nvPicPr>
        <p:blipFill>
          <a:blip r:embed="rId6" cstate="print"/>
          <a:srcRect b="19006"/>
          <a:stretch>
            <a:fillRect/>
          </a:stretch>
        </p:blipFill>
        <p:spPr bwMode="auto">
          <a:xfrm>
            <a:off x="876300" y="4178775"/>
            <a:ext cx="1800000" cy="2041050"/>
          </a:xfrm>
          <a:prstGeom prst="rect">
            <a:avLst/>
          </a:prstGeom>
          <a:noFill/>
        </p:spPr>
      </p:pic>
      <p:pic>
        <p:nvPicPr>
          <p:cNvPr id="9221" name="Picture 5" descr="C:\Users\ADMIN\Desktop\Андреева\IMG-20200714-WA0023.jpg"/>
          <p:cNvPicPr preferRelativeResize="0">
            <a:picLocks noChangeArrowheads="1"/>
          </p:cNvPicPr>
          <p:nvPr/>
        </p:nvPicPr>
        <p:blipFill>
          <a:blip r:embed="rId7" cstate="print"/>
          <a:srcRect t="18250"/>
          <a:stretch>
            <a:fillRect/>
          </a:stretch>
        </p:blipFill>
        <p:spPr bwMode="auto">
          <a:xfrm>
            <a:off x="6524625" y="4200525"/>
            <a:ext cx="1800000" cy="2060100"/>
          </a:xfrm>
          <a:prstGeom prst="rect">
            <a:avLst/>
          </a:prstGeom>
          <a:noFill/>
        </p:spPr>
      </p:pic>
      <p:pic>
        <p:nvPicPr>
          <p:cNvPr id="1026" name="Picture 2" descr="F:\Документы\Фото на юбилей\21.04.2016 субботник\Фото2.JPG"/>
          <p:cNvPicPr preferRelativeResize="0">
            <a:picLocks noChangeArrowheads="1"/>
          </p:cNvPicPr>
          <p:nvPr/>
        </p:nvPicPr>
        <p:blipFill>
          <a:blip r:embed="rId8" cstate="print"/>
          <a:srcRect r="15774" b="9892"/>
          <a:stretch>
            <a:fillRect/>
          </a:stretch>
        </p:blipFill>
        <p:spPr bwMode="auto">
          <a:xfrm>
            <a:off x="3287712" y="2197575"/>
            <a:ext cx="2520000" cy="180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396401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8D31E0-BE3D-46BF-97EC-B7ADA0979C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FA7008A-4A66-41F0-A7D2-877989256D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Похожее изображение">
            <a:extLst>
              <a:ext uri="{FF2B5EF4-FFF2-40B4-BE49-F238E27FC236}">
                <a16:creationId xmlns:a16="http://schemas.microsoft.com/office/drawing/2014/main" xmlns="" id="{E96AA856-A2DA-4C67-ADF6-A6FA66879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5A32CC65-C56E-4914-BD7C-E05AA8F86207}"/>
              </a:ext>
            </a:extLst>
          </p:cNvPr>
          <p:cNvSpPr/>
          <p:nvPr/>
        </p:nvSpPr>
        <p:spPr>
          <a:xfrm>
            <a:off x="682547" y="2452984"/>
            <a:ext cx="778517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Исторический путь первичной профсоюзной организации военного комиссариата города Магнитогорска небольшой, но за этот срок проделано немало работы, основной задачей которой было и остаётся внимание, защита и забота о сотрудниках военного комиссариата – гражданского персонала Министерства Обороны Российской Федерации.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82234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8D31E0-BE3D-46BF-97EC-B7ADA0979C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FA7008A-4A66-41F0-A7D2-877989256D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Похожее изображение">
            <a:extLst>
              <a:ext uri="{FF2B5EF4-FFF2-40B4-BE49-F238E27FC236}">
                <a16:creationId xmlns:a16="http://schemas.microsoft.com/office/drawing/2014/main" xmlns="" id="{E96AA856-A2DA-4C67-ADF6-A6FA66879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5A32CC65-C56E-4914-BD7C-E05AA8F86207}"/>
              </a:ext>
            </a:extLst>
          </p:cNvPr>
          <p:cNvSpPr/>
          <p:nvPr/>
        </p:nvSpPr>
        <p:spPr>
          <a:xfrm>
            <a:off x="682547" y="2452985"/>
            <a:ext cx="6551794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БЛАГОДАРИМ</a:t>
            </a:r>
          </a:p>
          <a:p>
            <a:r>
              <a:rPr lang="ru-RU" sz="54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ЗА </a:t>
            </a:r>
            <a:r>
              <a:rPr lang="ru-RU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4DC4417-4AE6-481D-971E-C62A9E75B7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668" y="4063703"/>
            <a:ext cx="2711013" cy="165576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182234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1155</TotalTime>
  <Words>386</Words>
  <Application>Microsoft Office PowerPoint</Application>
  <PresentationFormat>Произвольный</PresentationFormat>
  <Paragraphs>19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Жасмин Бижанова</dc:creator>
  <cp:lastModifiedBy>ADMIN</cp:lastModifiedBy>
  <cp:revision>115</cp:revision>
  <dcterms:created xsi:type="dcterms:W3CDTF">2018-01-17T13:11:47Z</dcterms:created>
  <dcterms:modified xsi:type="dcterms:W3CDTF">2020-07-30T10:49:10Z</dcterms:modified>
</cp:coreProperties>
</file>