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77" r:id="rId19"/>
    <p:sldId id="276" r:id="rId20"/>
    <p:sldId id="264" r:id="rId21"/>
    <p:sldId id="275" r:id="rId22"/>
    <p:sldId id="274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890" autoAdjust="0"/>
    <p:restoredTop sz="94610" autoAdjust="0"/>
  </p:normalViewPr>
  <p:slideViewPr>
    <p:cSldViewPr>
      <p:cViewPr varScale="1">
        <p:scale>
          <a:sx n="83" d="100"/>
          <a:sy n="83" d="100"/>
        </p:scale>
        <p:origin x="-1459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4000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4000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4000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4000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4000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4000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4000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4000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4000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4000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14000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FBC2A-390C-48D5-9815-56F60C39832A}" type="datetimeFigureOut">
              <a:rPr lang="ru-RU" smtClean="0"/>
              <a:pPr/>
              <a:t>14.10.2016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39CC5-4AAE-4354-8F4E-3AAA9D03F31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14000">
    <p:pull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Profsoyuz_gimn_-_Profsoyuz_gimn_(iPlayer.fm).mp3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rofsoyuz_gimn_-_Profsoyuz_gimn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899525" y="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3501"/>
            <a:ext cx="9144000" cy="6490998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4000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0</Words>
  <Application>Microsoft Office PowerPoint</Application>
  <PresentationFormat>Экран (4:3)</PresentationFormat>
  <Paragraphs>0</Paragraphs>
  <Slides>23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19</cp:revision>
  <dcterms:created xsi:type="dcterms:W3CDTF">2016-10-14T06:50:14Z</dcterms:created>
  <dcterms:modified xsi:type="dcterms:W3CDTF">2016-10-14T09:42:59Z</dcterms:modified>
</cp:coreProperties>
</file>