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3" autoAdjust="0"/>
    <p:restoredTop sz="94624" autoAdjust="0"/>
  </p:normalViewPr>
  <p:slideViewPr>
    <p:cSldViewPr>
      <p:cViewPr>
        <p:scale>
          <a:sx n="80" d="100"/>
          <a:sy n="80" d="100"/>
        </p:scale>
        <p:origin x="-2436" y="-6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214290"/>
            <a:ext cx="8143932" cy="5286412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5500702"/>
            <a:ext cx="8143932" cy="1214446"/>
          </a:xfrm>
        </p:spPr>
        <p:txBody>
          <a:bodyPr>
            <a:noAutofit/>
          </a:bodyPr>
          <a:lstStyle/>
          <a:p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 некотором царстве,</a:t>
            </a:r>
          </a:p>
          <a:p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 некотором военном государстве</a:t>
            </a:r>
          </a:p>
          <a:p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Собрал профсоюзный царь своих </a:t>
            </a:r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бояр.</a:t>
            </a:r>
            <a:endParaRPr lang="ru-RU" sz="16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Думу </a:t>
            </a:r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думают…</a:t>
            </a:r>
            <a:endParaRPr lang="ru-RU" sz="16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Frontime\Desktop\Конкурс Один день из жизни\P_20171006_0922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285728"/>
            <a:ext cx="7358114" cy="50720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011750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5286388"/>
            <a:ext cx="8258204" cy="83977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 послал профсоюзный царь всех,</a:t>
            </a:r>
          </a:p>
          <a:p>
            <a:pPr algn="ctr"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Кого – куда!</a:t>
            </a:r>
            <a:endParaRPr lang="ru-RU" sz="16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Frontime\Desktop\Конкурс Один день из жизни\P_20171006_0923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285728"/>
            <a:ext cx="6786610" cy="50006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54626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5500702"/>
            <a:ext cx="8258204" cy="100013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Первый пошел прямо, к начальству.</a:t>
            </a:r>
          </a:p>
          <a:p>
            <a:pPr algn="ctr"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Челом бьет, </a:t>
            </a:r>
          </a:p>
          <a:p>
            <a:pPr algn="ctr"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Вопрос решает!!!</a:t>
            </a:r>
            <a:endParaRPr lang="ru-RU" sz="16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C:\Users\Frontime\Desktop\Конкурс Один день из жизни\P_20171006_09435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285728"/>
            <a:ext cx="6715172" cy="50720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08318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5357826"/>
            <a:ext cx="8186766" cy="76833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Второй – налево, в актовый зал</a:t>
            </a:r>
          </a:p>
          <a:p>
            <a:pPr algn="ctr"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Отроков да девиц к себе в царство профсоюзное принимать!!!</a:t>
            </a:r>
            <a:endParaRPr lang="ru-RU" sz="16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Frontime\Desktop\Конкурс Один день из жизни\P_20171006_0928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285728"/>
            <a:ext cx="4714908" cy="49292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08318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429264"/>
            <a:ext cx="8229600" cy="69689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Третий тоже </a:t>
            </a:r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налево.</a:t>
            </a:r>
            <a:endParaRPr lang="ru-RU" sz="16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Серебром да златом одаривает!!!</a:t>
            </a:r>
            <a:endParaRPr lang="ru-RU" sz="16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Frontime\Desktop\Конкурс Один день из жизни\P_20171006_0934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285728"/>
            <a:ext cx="6500858" cy="50720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226064"/>
          </a:xfrm>
        </p:spPr>
        <p:txBody>
          <a:bodyPr>
            <a:normAutofit/>
          </a:bodyPr>
          <a:lstStyle/>
          <a:p>
            <a:endParaRPr lang="ru-RU" sz="1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500702"/>
            <a:ext cx="8229600" cy="625461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Четвертый – на встречу к люду честному.</a:t>
            </a:r>
          </a:p>
          <a:p>
            <a:pPr algn="ctr"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Зазывает!!!</a:t>
            </a:r>
            <a:endParaRPr lang="ru-RU" sz="16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Frontime\Desktop\Конкурс Один день из жизни\P_20171006_0939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285728"/>
            <a:ext cx="6715172" cy="52149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4037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5016"/>
            <a:ext cx="8229600" cy="78581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Сидит царь,</a:t>
            </a:r>
          </a:p>
          <a:p>
            <a:pPr algn="ctr"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Ждет!!!</a:t>
            </a:r>
            <a:endParaRPr lang="ru-RU" sz="16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Frontime\Desktop\Конкурс Один день из жизни\P_20171006_0927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285728"/>
            <a:ext cx="6929486" cy="54476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5786454"/>
            <a:ext cx="8229600" cy="71437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Пришли все на доклад,</a:t>
            </a:r>
          </a:p>
          <a:p>
            <a:pPr algn="ctr"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 профсоюзный </a:t>
            </a:r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царь-то</a:t>
            </a:r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как рад!!!!</a:t>
            </a:r>
            <a:endParaRPr lang="ru-RU" sz="16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C:\Users\Frontime\Desktop\Конкурс Один день из жизни\P_20171006_0930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571480"/>
            <a:ext cx="7072362" cy="50006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5500702"/>
            <a:ext cx="8229600" cy="1196965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 нашим дружным профсоюзом</a:t>
            </a:r>
          </a:p>
          <a:p>
            <a:pPr algn="ctr"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Жизнь светла и весела!!!</a:t>
            </a:r>
          </a:p>
          <a:p>
            <a:pPr algn="ctr"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Молодой и перспективный,</a:t>
            </a:r>
          </a:p>
          <a:p>
            <a:pPr algn="ctr"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Да к тому еще активный!!!</a:t>
            </a:r>
            <a:endParaRPr lang="ru-RU" sz="16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C:\Users\Frontime\Desktop\Конкурс Один день из жизни\P_20171006_0932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428604"/>
            <a:ext cx="7215238" cy="51435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112</Words>
  <Application>Microsoft Office PowerPoint</Application>
  <PresentationFormat>Экран (4:3)</PresentationFormat>
  <Paragraphs>23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Frontime</dc:creator>
  <cp:lastModifiedBy>m video</cp:lastModifiedBy>
  <cp:revision>16</cp:revision>
  <dcterms:created xsi:type="dcterms:W3CDTF">2017-08-16T01:54:48Z</dcterms:created>
  <dcterms:modified xsi:type="dcterms:W3CDTF">2017-10-08T18:25:07Z</dcterms:modified>
</cp:coreProperties>
</file>