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9" autoAdjust="0"/>
    <p:restoredTop sz="94712" autoAdjust="0"/>
  </p:normalViewPr>
  <p:slideViewPr>
    <p:cSldViewPr>
      <p:cViewPr varScale="1">
        <p:scale>
          <a:sx n="68" d="100"/>
          <a:sy n="68" d="100"/>
        </p:scale>
        <p:origin x="63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15AF8-967B-4482-ACE0-C94A67ECBE2B}" type="datetimeFigureOut">
              <a:rPr lang="ru-RU" smtClean="0"/>
              <a:t>29.03.2018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42391-608D-4193-90D3-8499219F41D1}" type="slidenum">
              <a:rPr lang="ru-RU" smtClean="0"/>
              <a:t>‹#›</a:t>
            </a:fld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15AF8-967B-4482-ACE0-C94A67ECBE2B}" type="datetimeFigureOut">
              <a:rPr lang="ru-RU" smtClean="0"/>
              <a:t>29.03.2018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42391-608D-4193-90D3-8499219F41D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15AF8-967B-4482-ACE0-C94A67ECBE2B}" type="datetimeFigureOut">
              <a:rPr lang="ru-RU" smtClean="0"/>
              <a:t>29.03.2018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42391-608D-4193-90D3-8499219F41D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15AF8-967B-4482-ACE0-C94A67ECBE2B}" type="datetimeFigureOut">
              <a:rPr lang="ru-RU" smtClean="0"/>
              <a:t>29.03.2018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42391-608D-4193-90D3-8499219F41D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15AF8-967B-4482-ACE0-C94A67ECBE2B}" type="datetimeFigureOut">
              <a:rPr lang="ru-RU" smtClean="0"/>
              <a:t>29.03.2018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42391-608D-4193-90D3-8499219F41D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15AF8-967B-4482-ACE0-C94A67ECBE2B}" type="datetimeFigureOut">
              <a:rPr lang="ru-RU" smtClean="0"/>
              <a:t>29.03.2018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42391-608D-4193-90D3-8499219F41D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15AF8-967B-4482-ACE0-C94A67ECBE2B}" type="datetimeFigureOut">
              <a:rPr lang="ru-RU" smtClean="0"/>
              <a:t>29.03.2018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42391-608D-4193-90D3-8499219F41D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15AF8-967B-4482-ACE0-C94A67ECBE2B}" type="datetimeFigureOut">
              <a:rPr lang="ru-RU" smtClean="0"/>
              <a:t>29.03.2018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42391-608D-4193-90D3-8499219F41D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15AF8-967B-4482-ACE0-C94A67ECBE2B}" type="datetimeFigureOut">
              <a:rPr lang="ru-RU" smtClean="0"/>
              <a:t>29.03.2018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42391-608D-4193-90D3-8499219F41D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15AF8-967B-4482-ACE0-C94A67ECBE2B}" type="datetimeFigureOut">
              <a:rPr lang="ru-RU" smtClean="0"/>
              <a:t>29.03.2018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42391-608D-4193-90D3-8499219F41D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15AF8-967B-4482-ACE0-C94A67ECBE2B}" type="datetimeFigureOut">
              <a:rPr lang="ru-RU" smtClean="0"/>
              <a:t>29.03.2018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42391-608D-4193-90D3-8499219F41D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65315AF8-967B-4482-ACE0-C94A67ECBE2B}" type="datetimeFigureOut">
              <a:rPr lang="ru-RU" smtClean="0"/>
              <a:t>29.03.2018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57A42391-608D-4193-90D3-8499219F41D1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5157192"/>
            <a:ext cx="6172200" cy="6858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836712"/>
            <a:ext cx="7772400" cy="3816424"/>
          </a:xfrm>
        </p:spPr>
        <p:txBody>
          <a:bodyPr/>
          <a:lstStyle/>
          <a:p>
            <a:r>
              <a:rPr lang="ru-RU" sz="6000" dirty="0"/>
              <a:t>Совет молодых специалистов</a:t>
            </a:r>
            <a:br>
              <a:rPr lang="ru-RU" sz="6000" dirty="0"/>
            </a:br>
            <a:r>
              <a:rPr lang="ru-RU" sz="6000" dirty="0"/>
              <a:t>АО «РКЦ «Прогресс</a:t>
            </a:r>
            <a:r>
              <a:rPr lang="ru-RU" dirty="0"/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2849435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dirty="0"/>
              <a:t>Формы работы с молодежью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1600200"/>
            <a:ext cx="8712968" cy="4114800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       Бюро по работе                                СМС                         Комиссия по работе с молодежью при</a:t>
            </a:r>
          </a:p>
          <a:p>
            <a:pPr marL="0" indent="0">
              <a:buNone/>
            </a:pPr>
            <a:r>
              <a:rPr lang="ru-RU" dirty="0"/>
              <a:t>       с молодежью                                                                                  профсоюзном комитете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     ответственные по </a:t>
            </a:r>
          </a:p>
          <a:p>
            <a:pPr marL="0" indent="0">
              <a:buNone/>
            </a:pPr>
            <a:r>
              <a:rPr lang="ru-RU" dirty="0"/>
              <a:t>работе с молодежью</a:t>
            </a:r>
          </a:p>
        </p:txBody>
      </p:sp>
      <p:sp>
        <p:nvSpPr>
          <p:cNvPr id="4" name="Стрелка вниз 3"/>
          <p:cNvSpPr/>
          <p:nvPr/>
        </p:nvSpPr>
        <p:spPr>
          <a:xfrm>
            <a:off x="1072496" y="2411864"/>
            <a:ext cx="507725" cy="930010"/>
          </a:xfrm>
          <a:prstGeom prst="downArrow">
            <a:avLst>
              <a:gd name="adj1" fmla="val 50000"/>
              <a:gd name="adj2" fmla="val 4818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низ 4"/>
          <p:cNvSpPr/>
          <p:nvPr/>
        </p:nvSpPr>
        <p:spPr>
          <a:xfrm>
            <a:off x="3753620" y="2060848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7092280" y="2397750"/>
            <a:ext cx="484632" cy="10312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AA616764-C5C5-4A58-9862-A8A90A787262}"/>
              </a:ext>
            </a:extLst>
          </p:cNvPr>
          <p:cNvSpPr/>
          <p:nvPr/>
        </p:nvSpPr>
        <p:spPr>
          <a:xfrm>
            <a:off x="3406516" y="3515421"/>
            <a:ext cx="1152128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/>
              <a:t>Научные работники</a:t>
            </a:r>
          </a:p>
        </p:txBody>
      </p:sp>
      <p:sp>
        <p:nvSpPr>
          <p:cNvPr id="11" name="Стрелка: вправо 10">
            <a:extLst>
              <a:ext uri="{FF2B5EF4-FFF2-40B4-BE49-F238E27FC236}">
                <a16:creationId xmlns:a16="http://schemas.microsoft.com/office/drawing/2014/main" id="{4D8E1FAE-ABB4-415A-8097-4959B4E751A0}"/>
              </a:ext>
            </a:extLst>
          </p:cNvPr>
          <p:cNvSpPr/>
          <p:nvPr/>
        </p:nvSpPr>
        <p:spPr>
          <a:xfrm>
            <a:off x="2430242" y="1526345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: вправо 11">
            <a:extLst>
              <a:ext uri="{FF2B5EF4-FFF2-40B4-BE49-F238E27FC236}">
                <a16:creationId xmlns:a16="http://schemas.microsoft.com/office/drawing/2014/main" id="{DC9B81E9-3A69-48D5-9906-AA652EA54B06}"/>
              </a:ext>
            </a:extLst>
          </p:cNvPr>
          <p:cNvSpPr/>
          <p:nvPr/>
        </p:nvSpPr>
        <p:spPr>
          <a:xfrm>
            <a:off x="4427984" y="149079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: вправо 12">
            <a:extLst>
              <a:ext uri="{FF2B5EF4-FFF2-40B4-BE49-F238E27FC236}">
                <a16:creationId xmlns:a16="http://schemas.microsoft.com/office/drawing/2014/main" id="{1B00E31D-9185-4093-B05C-FE7F7806A5F3}"/>
              </a:ext>
            </a:extLst>
          </p:cNvPr>
          <p:cNvSpPr/>
          <p:nvPr/>
        </p:nvSpPr>
        <p:spPr>
          <a:xfrm rot="10800000">
            <a:off x="4416546" y="207627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: вправо 13">
            <a:extLst>
              <a:ext uri="{FF2B5EF4-FFF2-40B4-BE49-F238E27FC236}">
                <a16:creationId xmlns:a16="http://schemas.microsoft.com/office/drawing/2014/main" id="{3D9A5AE0-AB1F-42A5-A9DA-99183F4352F1}"/>
              </a:ext>
            </a:extLst>
          </p:cNvPr>
          <p:cNvSpPr/>
          <p:nvPr/>
        </p:nvSpPr>
        <p:spPr>
          <a:xfrm rot="10800000">
            <a:off x="2401197" y="2036251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6F77A8D9-70AD-45BC-A376-FC925C88AB48}"/>
              </a:ext>
            </a:extLst>
          </p:cNvPr>
          <p:cNvSpPr/>
          <p:nvPr/>
        </p:nvSpPr>
        <p:spPr>
          <a:xfrm>
            <a:off x="6084168" y="3515421"/>
            <a:ext cx="2808312" cy="9216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/>
              <a:t>Ответственные по работе с молодежью при профсоюзном комитете</a:t>
            </a:r>
          </a:p>
        </p:txBody>
      </p:sp>
      <p:sp>
        <p:nvSpPr>
          <p:cNvPr id="16" name="Правая фигурная скобка 15">
            <a:extLst>
              <a:ext uri="{FF2B5EF4-FFF2-40B4-BE49-F238E27FC236}">
                <a16:creationId xmlns:a16="http://schemas.microsoft.com/office/drawing/2014/main" id="{1C7D0AA9-8986-4428-98A4-298008E48353}"/>
              </a:ext>
            </a:extLst>
          </p:cNvPr>
          <p:cNvSpPr/>
          <p:nvPr/>
        </p:nvSpPr>
        <p:spPr>
          <a:xfrm rot="5400000">
            <a:off x="4365687" y="270259"/>
            <a:ext cx="484633" cy="878497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B2C5726C-1BF0-48E2-A43E-0DD332FE2035}"/>
              </a:ext>
            </a:extLst>
          </p:cNvPr>
          <p:cNvSpPr/>
          <p:nvPr/>
        </p:nvSpPr>
        <p:spPr>
          <a:xfrm>
            <a:off x="466563" y="5112264"/>
            <a:ext cx="8282880" cy="5578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Молодежный актив</a:t>
            </a:r>
          </a:p>
        </p:txBody>
      </p:sp>
    </p:spTree>
    <p:extLst>
      <p:ext uri="{BB962C8B-B14F-4D97-AF65-F5344CB8AC3E}">
        <p14:creationId xmlns:p14="http://schemas.microsoft.com/office/powerpoint/2010/main" val="3122829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6632"/>
            <a:ext cx="7924800" cy="864096"/>
          </a:xfrm>
        </p:spPr>
        <p:txBody>
          <a:bodyPr/>
          <a:lstStyle/>
          <a:p>
            <a:pPr algn="ctr"/>
            <a:r>
              <a:rPr lang="ru-RU" sz="5400" dirty="0"/>
              <a:t>СМС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980728"/>
            <a:ext cx="8784976" cy="540060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/>
              <a:t>Председатель СМС</a:t>
            </a:r>
          </a:p>
          <a:p>
            <a:pPr marL="0" indent="0">
              <a:buNone/>
            </a:pPr>
            <a:r>
              <a:rPr lang="ru-RU" dirty="0"/>
              <a:t>        Зам. Председателя по                                                                    Зам. Председателя </a:t>
            </a:r>
          </a:p>
          <a:p>
            <a:pPr marL="0" indent="0">
              <a:buNone/>
            </a:pPr>
            <a:r>
              <a:rPr lang="ru-RU" dirty="0"/>
              <a:t>  научно-аналитической работе                                                         по организационной работе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Информационная               Секция обучения                                Организационная </a:t>
            </a:r>
          </a:p>
          <a:p>
            <a:pPr marL="0" indent="0">
              <a:buNone/>
            </a:pPr>
            <a:r>
              <a:rPr lang="ru-RU" dirty="0"/>
              <a:t>секция                               и развития карьеры                                      секция</a:t>
            </a:r>
          </a:p>
          <a:p>
            <a:pPr marL="0" indent="0">
              <a:buNone/>
            </a:pPr>
            <a:r>
              <a:rPr lang="ru-RU" dirty="0"/>
              <a:t>  </a:t>
            </a:r>
          </a:p>
          <a:p>
            <a:pPr marL="0" indent="0">
              <a:buNone/>
            </a:pPr>
            <a:r>
              <a:rPr lang="ru-RU" dirty="0"/>
              <a:t>      Инновационная секция, секция               Социально-бытовая                  Культурно-массовая,</a:t>
            </a:r>
          </a:p>
          <a:p>
            <a:pPr marL="0" indent="0">
              <a:buNone/>
            </a:pPr>
            <a:r>
              <a:rPr lang="ru-RU" dirty="0"/>
              <a:t>      по работе с молодыми учеными                         секция                      спортивно-массовая секция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Стрелка вниз 3"/>
          <p:cNvSpPr/>
          <p:nvPr/>
        </p:nvSpPr>
        <p:spPr>
          <a:xfrm rot="17565869">
            <a:off x="5320511" y="1350607"/>
            <a:ext cx="340616" cy="61836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088992">
            <a:off x="3156169" y="1381327"/>
            <a:ext cx="487363" cy="573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Стрелка вниз 5"/>
          <p:cNvSpPr/>
          <p:nvPr/>
        </p:nvSpPr>
        <p:spPr>
          <a:xfrm>
            <a:off x="1907704" y="2348880"/>
            <a:ext cx="242316" cy="151216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 rot="19584776">
            <a:off x="2607148" y="2136766"/>
            <a:ext cx="242316" cy="75608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 rot="1857895">
            <a:off x="860809" y="2171156"/>
            <a:ext cx="242316" cy="75608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1389">
            <a:off x="5206453" y="2142595"/>
            <a:ext cx="280987" cy="1868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Стрелка вниз 10"/>
          <p:cNvSpPr/>
          <p:nvPr/>
        </p:nvSpPr>
        <p:spPr>
          <a:xfrm rot="20894358">
            <a:off x="7827669" y="2365763"/>
            <a:ext cx="242316" cy="151216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 rot="1203869">
            <a:off x="6618791" y="2162696"/>
            <a:ext cx="242316" cy="6902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4324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5400" dirty="0"/>
              <a:t>Основные задачи СМС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ru-RU" sz="6000" dirty="0"/>
              <a:t>Адаптация </a:t>
            </a:r>
          </a:p>
          <a:p>
            <a:r>
              <a:rPr lang="ru-RU" sz="6000" dirty="0"/>
              <a:t>Закрепление</a:t>
            </a:r>
          </a:p>
          <a:p>
            <a:r>
              <a:rPr lang="ru-RU" sz="6000" dirty="0"/>
              <a:t>Развитие</a:t>
            </a:r>
          </a:p>
        </p:txBody>
      </p:sp>
    </p:spTree>
    <p:extLst>
      <p:ext uri="{BB962C8B-B14F-4D97-AF65-F5344CB8AC3E}">
        <p14:creationId xmlns:p14="http://schemas.microsoft.com/office/powerpoint/2010/main" val="43406881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-243408"/>
            <a:ext cx="7924800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09600" y="980728"/>
            <a:ext cx="7924800" cy="473427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9600" dirty="0"/>
              <a:t>Спасибо </a:t>
            </a:r>
          </a:p>
          <a:p>
            <a:pPr marL="0" indent="0" algn="ctr">
              <a:buNone/>
            </a:pPr>
            <a:r>
              <a:rPr lang="ru-RU" sz="9600" dirty="0"/>
              <a:t>за внимание</a:t>
            </a:r>
          </a:p>
        </p:txBody>
      </p:sp>
    </p:spTree>
    <p:extLst>
      <p:ext uri="{BB962C8B-B14F-4D97-AF65-F5344CB8AC3E}">
        <p14:creationId xmlns:p14="http://schemas.microsoft.com/office/powerpoint/2010/main" val="4005014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Горизонт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Горизонт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Горизонт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91</TotalTime>
  <Words>94</Words>
  <Application>Microsoft Office PowerPoint</Application>
  <PresentationFormat>Экран (4:3)</PresentationFormat>
  <Paragraphs>29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8" baseType="lpstr">
      <vt:lpstr>Arial</vt:lpstr>
      <vt:lpstr>Arial Narrow</vt:lpstr>
      <vt:lpstr>Горизонт</vt:lpstr>
      <vt:lpstr>Совет молодых специалистов АО «РКЦ «Прогресс»</vt:lpstr>
      <vt:lpstr>Формы работы с молодежью</vt:lpstr>
      <vt:lpstr>СМС</vt:lpstr>
      <vt:lpstr>Основные задачи СМС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Совет молодых специалистов АО «РКЦ «Прогресс»</dc:title>
  <dc:creator>Никита</dc:creator>
  <cp:lastModifiedBy>Юрий</cp:lastModifiedBy>
  <cp:revision>12</cp:revision>
  <dcterms:created xsi:type="dcterms:W3CDTF">2016-02-04T06:13:24Z</dcterms:created>
  <dcterms:modified xsi:type="dcterms:W3CDTF">2018-03-28T23:35:17Z</dcterms:modified>
</cp:coreProperties>
</file>